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8029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415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5461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4747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953030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67235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44448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6818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144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08174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8850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51B3157-3B1F-4CC4-9733-DCA20E950779}" type="datetimeFigureOut">
              <a:rPr lang="ru-RU" smtClean="0"/>
              <a:t>03.12.2021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EDC5D2E-5368-4E2B-BFF7-89545C82B323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8729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696EEE-9B1E-4BA5-BA2B-9967E95A3C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Проект сайта жилого дома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1CEAEF4-AE17-4370-A9C6-8C6EF50478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Выполнил: Грачев Даниил</a:t>
            </a:r>
          </a:p>
          <a:p>
            <a:r>
              <a:rPr lang="ru-RU" dirty="0"/>
              <a:t>Принял: Озерова М.И.</a:t>
            </a:r>
          </a:p>
        </p:txBody>
      </p:sp>
    </p:spTree>
    <p:extLst>
      <p:ext uri="{BB962C8B-B14F-4D97-AF65-F5344CB8AC3E}">
        <p14:creationId xmlns:p14="http://schemas.microsoft.com/office/powerpoint/2010/main" val="1806177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E08ED4-4A2A-48F0-896C-425B70BBE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B88838-BAA8-4A6D-BD24-2A7F7E246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В наше время очень тяжело подобрать квартиру, так как многие продавцы не выставляют полной информации о продаваемой квартире</a:t>
            </a:r>
          </a:p>
          <a:p>
            <a:pPr marL="0" indent="0" algn="just">
              <a:buNone/>
            </a:pPr>
            <a:r>
              <a:rPr lang="ru-RU" dirty="0"/>
              <a:t>На помощь приходит реализованный мною проект сайт жилого дома, на котором вы можете получить полную информацию не только о интересующем вас доме, но и о каждой квартире в отдельности</a:t>
            </a:r>
          </a:p>
          <a:p>
            <a:pPr marL="0" indent="0" algn="just">
              <a:buNone/>
            </a:pPr>
            <a:r>
              <a:rPr lang="ru-RU" dirty="0"/>
              <a:t>Сайт с представленной планировкой каждой квартиры позволяет узнать о квартире гораздо больше, чем может быть в объявлении до общения с продавцом или арендодателем</a:t>
            </a:r>
          </a:p>
        </p:txBody>
      </p:sp>
    </p:spTree>
    <p:extLst>
      <p:ext uri="{BB962C8B-B14F-4D97-AF65-F5344CB8AC3E}">
        <p14:creationId xmlns:p14="http://schemas.microsoft.com/office/powerpoint/2010/main" val="3462734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51C9A7-ED29-439A-90F4-41F77FABB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Обзор аналогов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1C2BCB-D86E-4C42-9D83-B4858EB24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В данной предметной области обзор аналогов не имеет смысла, так как аналогов просто не существует</a:t>
            </a:r>
          </a:p>
          <a:p>
            <a:pPr marL="0" indent="0" algn="just">
              <a:buNone/>
            </a:pPr>
            <a:r>
              <a:rPr lang="ru-RU" dirty="0"/>
              <a:t>Все, что вы можете найти в интернете это сайты о продаже квартир в строящихся домах, в которых, в большинстве случаев, представлена только предположительная и изменяемая планировка</a:t>
            </a:r>
          </a:p>
          <a:p>
            <a:pPr marL="0" indent="0" algn="just">
              <a:buNone/>
            </a:pPr>
            <a:r>
              <a:rPr lang="ru-RU" dirty="0"/>
              <a:t>Мой же проект представляет действительную планировку квартиры</a:t>
            </a:r>
          </a:p>
        </p:txBody>
      </p:sp>
    </p:spTree>
    <p:extLst>
      <p:ext uri="{BB962C8B-B14F-4D97-AF65-F5344CB8AC3E}">
        <p14:creationId xmlns:p14="http://schemas.microsoft.com/office/powerpoint/2010/main" val="1213212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AFABAF-ADCC-4F09-9754-411EC63F2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FA04F6-9A30-458A-84ED-56E6474C80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Целью разработки данного сайта является желание помочь большому количеству людей на ранней стадии выбора квартиры подобрать вариант, который точно им подойдет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003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E9244EF-E3A5-4A77-8AFF-A2ABE8F47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651" y="2585204"/>
            <a:ext cx="4031975" cy="226884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AFAB2EE-13BA-4878-AAE1-1CF6514317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717" y="5070766"/>
            <a:ext cx="1269841" cy="12698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7D612-37A7-41B1-925B-19E79376F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Разработка интерфейса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48577E-D126-4FFD-8AE4-CFBC52988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Макет сайта был разработан в программе </a:t>
            </a:r>
            <a:r>
              <a:rPr lang="en-US" dirty="0"/>
              <a:t>Figma</a:t>
            </a:r>
          </a:p>
          <a:p>
            <a:pPr marL="0" indent="0" algn="just">
              <a:buNone/>
            </a:pPr>
            <a:r>
              <a:rPr lang="ru-RU" dirty="0"/>
              <a:t>Так же в </a:t>
            </a:r>
            <a:r>
              <a:rPr lang="en-US" dirty="0"/>
              <a:t>Photoshop</a:t>
            </a:r>
            <a:r>
              <a:rPr lang="ru-RU" dirty="0"/>
              <a:t> был сформирован логотип компании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A4C37BA-CA1C-4AF6-9A09-94176C889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2669" y="4179817"/>
            <a:ext cx="4136339" cy="233412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EB54824-D5C9-407A-BDA9-B8F6C17CCA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3252" y="3203871"/>
            <a:ext cx="4455289" cy="250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59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C02E67-2D50-4E26-BDBD-6D9EAC89F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страниц сайта</a:t>
            </a:r>
          </a:p>
        </p:txBody>
      </p:sp>
      <p:sp>
        <p:nvSpPr>
          <p:cNvPr id="13" name="Объект 12">
            <a:extLst>
              <a:ext uri="{FF2B5EF4-FFF2-40B4-BE49-F238E27FC236}">
                <a16:creationId xmlns:a16="http://schemas.microsoft.com/office/drawing/2014/main" id="{415CF171-3786-4CCC-9D71-584C7FD88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4753978" cy="3593591"/>
          </a:xfrm>
        </p:spPr>
        <p:txBody>
          <a:bodyPr/>
          <a:lstStyle/>
          <a:p>
            <a:pPr marL="0" indent="0" algn="just">
              <a:buNone/>
            </a:pPr>
            <a:r>
              <a:rPr lang="ru-RU" dirty="0"/>
              <a:t>На данном рисунке представлена главная страница сайта, на которой можно получить общую информацию о доме, выбрать этаж, про который вы хотите получить больше информации, а так же пройти тест про дизайн сайта</a:t>
            </a:r>
          </a:p>
        </p:txBody>
      </p:sp>
      <p:pic>
        <p:nvPicPr>
          <p:cNvPr id="14" name="Объект 6">
            <a:extLst>
              <a:ext uri="{FF2B5EF4-FFF2-40B4-BE49-F238E27FC236}">
                <a16:creationId xmlns:a16="http://schemas.microsoft.com/office/drawing/2014/main" id="{B2D9DA69-8D78-46C0-9460-D55C4FE5C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124" y="2003075"/>
            <a:ext cx="5565728" cy="283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478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A51EA9-17F8-4C08-B976-51ABBA701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страниц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965428-B5B8-4537-876F-587909F54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4940575" cy="3593591"/>
          </a:xfrm>
        </p:spPr>
        <p:txBody>
          <a:bodyPr/>
          <a:lstStyle/>
          <a:p>
            <a:pPr marL="0" indent="0" algn="just">
              <a:buNone/>
            </a:pPr>
            <a:r>
              <a:rPr lang="ru-RU" dirty="0"/>
              <a:t>На данном рисунке представлен скриншот страницы сайта с более подробной информацией, на котором вы можете увидеть какая планировка у квартиры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02BACF-BEE7-436B-A622-464E64CC6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4052" y="1561697"/>
            <a:ext cx="4585948" cy="233479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D20D5F8-9694-4A5D-8DAF-FCF1E4C02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052" y="4029726"/>
            <a:ext cx="4590646" cy="233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319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609864-048E-4A57-91A0-51BE8E3BC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Примеры страниц сайта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3D044DE2-50BB-4325-B0A6-5B3519A8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5244147" cy="3593591"/>
          </a:xfrm>
        </p:spPr>
        <p:txBody>
          <a:bodyPr/>
          <a:lstStyle/>
          <a:p>
            <a:pPr marL="0" indent="0" algn="just">
              <a:buNone/>
            </a:pPr>
            <a:r>
              <a:rPr lang="ru-RU" dirty="0"/>
              <a:t>На данной странице разместился тест для пользователей, в котором они могут выбрать, что больше всего им понравилось на сайте</a:t>
            </a:r>
          </a:p>
        </p:txBody>
      </p:sp>
      <p:pic>
        <p:nvPicPr>
          <p:cNvPr id="9" name="Объект 5">
            <a:extLst>
              <a:ext uri="{FF2B5EF4-FFF2-40B4-BE49-F238E27FC236}">
                <a16:creationId xmlns:a16="http://schemas.microsoft.com/office/drawing/2014/main" id="{06A8F837-7552-4615-8C3C-F4C6CCF2C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863" y="2421769"/>
            <a:ext cx="4590647" cy="233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96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43ACAE-A717-4969-B1EA-BA61FE8CF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2556B4-A2E9-4A9C-AD87-E6BDF89D4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В ходе выполнения практической работы был разработан проект сайта жилого дома, помогающий людям  в поиске квартиры</a:t>
            </a:r>
          </a:p>
        </p:txBody>
      </p:sp>
    </p:spTree>
    <p:extLst>
      <p:ext uri="{BB962C8B-B14F-4D97-AF65-F5344CB8AC3E}">
        <p14:creationId xmlns:p14="http://schemas.microsoft.com/office/powerpoint/2010/main" val="584350896"/>
      </p:ext>
    </p:extLst>
  </p:cSld>
  <p:clrMapOvr>
    <a:masterClrMapping/>
  </p:clrMapOvr>
</p:sld>
</file>

<file path=ppt/theme/theme1.xml><?xml version="1.0" encoding="utf-8"?>
<a:theme xmlns:a="http://schemas.openxmlformats.org/drawingml/2006/main" name="Эмблема">
  <a:themeElements>
    <a:clrScheme name="Эмблема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38</TotalTime>
  <Words>292</Words>
  <Application>Microsoft Office PowerPoint</Application>
  <PresentationFormat>Широкоэкранный</PresentationFormat>
  <Paragraphs>24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Corbel</vt:lpstr>
      <vt:lpstr>Gill Sans MT</vt:lpstr>
      <vt:lpstr>Impact</vt:lpstr>
      <vt:lpstr>Эмблема</vt:lpstr>
      <vt:lpstr>Проект сайта жилого дома</vt:lpstr>
      <vt:lpstr>Актуальность проекта</vt:lpstr>
      <vt:lpstr>Обзор аналогов</vt:lpstr>
      <vt:lpstr>Цель разработки</vt:lpstr>
      <vt:lpstr>Разработка интерфейса</vt:lpstr>
      <vt:lpstr>Примеры страниц сайта</vt:lpstr>
      <vt:lpstr>Примеры страниц сайта</vt:lpstr>
      <vt:lpstr>Примеры страниц сайта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сайта жилого дома</dc:title>
  <dc:creator>aga chase</dc:creator>
  <cp:lastModifiedBy>aga chase</cp:lastModifiedBy>
  <cp:revision>1</cp:revision>
  <dcterms:created xsi:type="dcterms:W3CDTF">2021-12-02T21:12:04Z</dcterms:created>
  <dcterms:modified xsi:type="dcterms:W3CDTF">2021-12-02T21:50:05Z</dcterms:modified>
</cp:coreProperties>
</file>

<file path=docProps/thumbnail.jpeg>
</file>